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7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54" autoAdjust="0"/>
  </p:normalViewPr>
  <p:slideViewPr>
    <p:cSldViewPr>
      <p:cViewPr varScale="1">
        <p:scale>
          <a:sx n="86" d="100"/>
          <a:sy n="86" d="100"/>
        </p:scale>
        <p:origin x="-8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501D28-977A-4D94-90EB-081C8010FF76}" type="datetimeFigureOut">
              <a:rPr lang="en-US" smtClean="0"/>
              <a:t>1/25/2011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A53764-9D18-401E-920D-11A08C7576B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media/rm1621530368/tt0088763" TargetMode="External"/><Relationship Id="rId2" Type="http://schemas.openxmlformats.org/officeDocument/2006/relationships/hyperlink" Target="http://www.imdb.com/media/rm396664064/tt008876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media/rm1621530368/tt0088763" TargetMode="External"/><Relationship Id="rId2" Type="http://schemas.openxmlformats.org/officeDocument/2006/relationships/hyperlink" Target="http://www.imdb.com/media/rm396664064/tt008876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youtube.com/watch?v=yosuvf7Unm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b="1" dirty="0" smtClean="0"/>
              <a:t>Parts of a Story</a:t>
            </a:r>
            <a:endParaRPr lang="en-US" sz="72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 tooltip="Previous Photo"/>
              </a:rPr>
              <a:t>« Prev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Next Photo"/>
              </a:rPr>
              <a:t>Next »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0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                                 </a:t>
            </a:r>
          </a:p>
        </p:txBody>
      </p:sp>
      <p:pic>
        <p:nvPicPr>
          <p:cNvPr id="22530" name="Picture 2" descr="Back to the Fu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828800"/>
            <a:ext cx="3495675" cy="476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Theme:</a:t>
            </a:r>
            <a:endParaRPr lang="en-US" sz="7200" b="1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/>
              <a:t>w</a:t>
            </a:r>
            <a:r>
              <a:rPr lang="en-US" sz="4400" b="1" dirty="0" smtClean="0"/>
              <a:t>hat a</a:t>
            </a:r>
          </a:p>
          <a:p>
            <a:pPr>
              <a:buNone/>
            </a:pPr>
            <a:r>
              <a:rPr lang="en-US" sz="4400" b="1" dirty="0" smtClean="0"/>
              <a:t>story has to</a:t>
            </a:r>
          </a:p>
          <a:p>
            <a:pPr>
              <a:buNone/>
            </a:pPr>
            <a:r>
              <a:rPr lang="en-US" sz="4400" b="1" dirty="0" smtClean="0"/>
              <a:t>say about a</a:t>
            </a:r>
          </a:p>
          <a:p>
            <a:pPr>
              <a:buNone/>
            </a:pPr>
            <a:r>
              <a:rPr lang="en-US" sz="4400" b="1" dirty="0" smtClean="0"/>
              <a:t>topic</a:t>
            </a:r>
            <a:endParaRPr lang="en-US" sz="4400" b="1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2392997"/>
            <a:ext cx="36576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Symbols:</a:t>
            </a:r>
            <a:endParaRPr lang="en-US" sz="7200" b="1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a</a:t>
            </a:r>
            <a:r>
              <a:rPr lang="en-US" sz="4000" b="1" dirty="0" smtClean="0"/>
              <a:t> person,</a:t>
            </a:r>
          </a:p>
          <a:p>
            <a:pPr>
              <a:buNone/>
            </a:pPr>
            <a:r>
              <a:rPr lang="en-US" sz="4000" b="1" dirty="0" smtClean="0"/>
              <a:t>place, thing,</a:t>
            </a:r>
          </a:p>
          <a:p>
            <a:pPr>
              <a:buNone/>
            </a:pPr>
            <a:r>
              <a:rPr lang="en-US" sz="4000" b="1" dirty="0" smtClean="0"/>
              <a:t>or event that</a:t>
            </a:r>
          </a:p>
          <a:p>
            <a:pPr>
              <a:buNone/>
            </a:pPr>
            <a:r>
              <a:rPr lang="en-US" sz="4000" b="1" dirty="0" smtClean="0"/>
              <a:t>stands for</a:t>
            </a:r>
          </a:p>
          <a:p>
            <a:pPr>
              <a:buNone/>
            </a:pPr>
            <a:r>
              <a:rPr lang="en-US" sz="4000" b="1" dirty="0" smtClean="0"/>
              <a:t>itself and</a:t>
            </a:r>
          </a:p>
          <a:p>
            <a:pPr>
              <a:buNone/>
            </a:pPr>
            <a:r>
              <a:rPr lang="en-US" sz="4000" b="1" dirty="0" smtClean="0"/>
              <a:t>s</a:t>
            </a:r>
            <a:r>
              <a:rPr lang="en-US" sz="4000" b="1" dirty="0" smtClean="0"/>
              <a:t>omething</a:t>
            </a:r>
          </a:p>
          <a:p>
            <a:pPr>
              <a:buNone/>
            </a:pPr>
            <a:r>
              <a:rPr lang="en-US" sz="4000" b="1" dirty="0" smtClean="0"/>
              <a:t>beyond itself</a:t>
            </a:r>
            <a:endParaRPr lang="en-US" sz="4000" b="1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2711049"/>
            <a:ext cx="3657600" cy="22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 tooltip="Previous Photo"/>
              </a:rPr>
              <a:t>« Prev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Next Photo"/>
              </a:rPr>
              <a:t>Next »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0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                                 </a:t>
            </a:r>
          </a:p>
        </p:txBody>
      </p:sp>
      <p:pic>
        <p:nvPicPr>
          <p:cNvPr id="22530" name="Picture 2" descr="Back to the Fu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066800"/>
            <a:ext cx="3495675" cy="476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Plot:</a:t>
            </a:r>
            <a:endParaRPr lang="en-US" sz="7200" b="1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/>
              <a:t>the</a:t>
            </a:r>
          </a:p>
          <a:p>
            <a:pPr>
              <a:buNone/>
            </a:pPr>
            <a:r>
              <a:rPr lang="en-US" sz="5400" b="1" dirty="0" smtClean="0"/>
              <a:t>EVENTS</a:t>
            </a:r>
          </a:p>
          <a:p>
            <a:pPr>
              <a:buNone/>
            </a:pPr>
            <a:r>
              <a:rPr lang="en-US" sz="5400" b="1" dirty="0" smtClean="0"/>
              <a:t>that</a:t>
            </a:r>
          </a:p>
          <a:p>
            <a:pPr>
              <a:buNone/>
            </a:pPr>
            <a:r>
              <a:rPr lang="en-US" sz="5400" b="1" dirty="0" smtClean="0"/>
              <a:t>happen in</a:t>
            </a:r>
          </a:p>
          <a:p>
            <a:pPr>
              <a:buNone/>
            </a:pPr>
            <a:r>
              <a:rPr lang="en-US" sz="5400" b="1" dirty="0" smtClean="0"/>
              <a:t>a story</a:t>
            </a:r>
            <a:endParaRPr lang="en-US" sz="5400" b="1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05800" cy="116205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Rising Action:</a:t>
            </a:r>
            <a:endParaRPr lang="en-US" sz="7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153400" cy="209823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</a:t>
            </a:r>
            <a:r>
              <a:rPr lang="en-US" sz="4400" b="1" dirty="0" smtClean="0"/>
              <a:t>he events that lead to the climax; the suspense, the tension</a:t>
            </a:r>
            <a:endParaRPr lang="en-US" sz="4400" b="1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689" y="3352800"/>
            <a:ext cx="203842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05800" cy="116205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Climax:</a:t>
            </a:r>
            <a:endParaRPr lang="en-US" sz="7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153400" cy="141243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</a:t>
            </a:r>
            <a:r>
              <a:rPr lang="en-US" sz="4400" b="1" dirty="0" smtClean="0"/>
              <a:t>he turning point—we learn what the outcome of the conflict is</a:t>
            </a:r>
            <a:endParaRPr lang="en-US" sz="4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8153400" cy="2697163"/>
          </a:xfrm>
        </p:spPr>
        <p:txBody>
          <a:bodyPr>
            <a:normAutofit lnSpcReduction="10000"/>
          </a:bodyPr>
          <a:lstStyle/>
          <a:p>
            <a:pPr marL="870966" lvl="1" indent="-514350">
              <a:buAutoNum type="alphaLcPeriod"/>
            </a:pPr>
            <a:r>
              <a:rPr lang="en-US" dirty="0" smtClean="0"/>
              <a:t>Doc has to climb the clock tower to hook the wires up</a:t>
            </a:r>
          </a:p>
          <a:p>
            <a:pPr marL="870966" lvl="1" indent="-514350">
              <a:buAutoNum type="alphaLcPeriod"/>
            </a:pPr>
            <a:r>
              <a:rPr lang="en-US" dirty="0" smtClean="0"/>
              <a:t>Marty can’t get the car to start so he can go back to 1985</a:t>
            </a:r>
          </a:p>
          <a:p>
            <a:pPr marL="870966" lvl="1" indent="-514350">
              <a:buAutoNum type="alphaLcPeriod"/>
            </a:pPr>
            <a:r>
              <a:rPr lang="en-US" dirty="0" smtClean="0"/>
              <a:t>The car starts, hits the wire, and goes back to 1985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05800" cy="116205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Falling Action</a:t>
            </a:r>
            <a:r>
              <a:rPr lang="en-US" sz="7200" dirty="0" smtClean="0"/>
              <a:t>:</a:t>
            </a:r>
            <a:endParaRPr lang="en-US" sz="7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153400" cy="141243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</a:t>
            </a:r>
            <a:r>
              <a:rPr lang="en-US" sz="4400" b="1" dirty="0" smtClean="0"/>
              <a:t>he events that follow the climax; the wrap-up</a:t>
            </a:r>
            <a:endParaRPr lang="en-US" sz="4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3082131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Characters:</a:t>
            </a:r>
            <a:endParaRPr lang="en-US" sz="7200" b="1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/>
              <a:t>a person (or</a:t>
            </a:r>
          </a:p>
          <a:p>
            <a:pPr>
              <a:buNone/>
            </a:pPr>
            <a:r>
              <a:rPr lang="en-US" sz="4400" b="1" dirty="0" smtClean="0"/>
              <a:t>animal) in a</a:t>
            </a:r>
          </a:p>
          <a:p>
            <a:pPr>
              <a:buNone/>
            </a:pPr>
            <a:r>
              <a:rPr lang="en-US" sz="4400" b="1" dirty="0" smtClean="0"/>
              <a:t>story</a:t>
            </a:r>
            <a:endParaRPr lang="en-US" sz="4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084" y="2711450"/>
            <a:ext cx="353313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Conflict:</a:t>
            </a:r>
            <a:endParaRPr lang="en-US" sz="7200" b="1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a struggle or</a:t>
            </a:r>
          </a:p>
          <a:p>
            <a:pPr>
              <a:buNone/>
            </a:pPr>
            <a:r>
              <a:rPr lang="en-US" sz="4000" b="1" dirty="0" smtClean="0"/>
              <a:t>clash</a:t>
            </a:r>
          </a:p>
          <a:p>
            <a:pPr>
              <a:buNone/>
            </a:pPr>
            <a:r>
              <a:rPr lang="en-US" sz="4000" b="1" dirty="0" smtClean="0"/>
              <a:t>between</a:t>
            </a:r>
          </a:p>
          <a:p>
            <a:pPr>
              <a:buNone/>
            </a:pPr>
            <a:r>
              <a:rPr lang="en-US" sz="4000" b="1" dirty="0" smtClean="0"/>
              <a:t>opposing</a:t>
            </a:r>
          </a:p>
          <a:p>
            <a:pPr>
              <a:buNone/>
            </a:pPr>
            <a:r>
              <a:rPr lang="en-US" sz="4000" b="1" dirty="0" smtClean="0"/>
              <a:t>characters</a:t>
            </a:r>
          </a:p>
          <a:p>
            <a:pPr>
              <a:buNone/>
            </a:pPr>
            <a:r>
              <a:rPr lang="en-US" sz="4000" b="1" dirty="0" smtClean="0"/>
              <a:t>or forces; a</a:t>
            </a:r>
          </a:p>
          <a:p>
            <a:pPr>
              <a:buNone/>
            </a:pPr>
            <a:r>
              <a:rPr lang="en-US" sz="4000" b="1" dirty="0" smtClean="0"/>
              <a:t>problem</a:t>
            </a:r>
            <a:endParaRPr lang="en-US" sz="4000" b="1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962400"/>
            <a:ext cx="3657600" cy="228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284362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Setting:</a:t>
            </a:r>
            <a:endParaRPr lang="en-US" sz="7200" b="1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/>
              <a:t>t</a:t>
            </a:r>
            <a:r>
              <a:rPr lang="en-US" sz="4400" b="1" dirty="0" smtClean="0"/>
              <a:t>he time</a:t>
            </a:r>
          </a:p>
          <a:p>
            <a:pPr>
              <a:buNone/>
            </a:pPr>
            <a:r>
              <a:rPr lang="en-US" sz="4400" b="1" dirty="0" smtClean="0"/>
              <a:t>AND place</a:t>
            </a:r>
          </a:p>
          <a:p>
            <a:pPr>
              <a:buNone/>
            </a:pPr>
            <a:r>
              <a:rPr lang="en-US" sz="4400" b="1" dirty="0" smtClean="0"/>
              <a:t>where a</a:t>
            </a:r>
          </a:p>
          <a:p>
            <a:pPr>
              <a:buNone/>
            </a:pPr>
            <a:r>
              <a:rPr lang="en-US" sz="4400" b="1" dirty="0" smtClean="0"/>
              <a:t>story takes</a:t>
            </a:r>
          </a:p>
          <a:p>
            <a:pPr>
              <a:buNone/>
            </a:pPr>
            <a:r>
              <a:rPr lang="en-US" sz="4400" b="1" dirty="0" smtClean="0"/>
              <a:t>place</a:t>
            </a:r>
            <a:endParaRPr lang="en-US" sz="4400" b="1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2863260"/>
            <a:ext cx="3657600" cy="198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169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Parts of a Story</vt:lpstr>
      <vt:lpstr>Slide 2</vt:lpstr>
      <vt:lpstr>Plot:</vt:lpstr>
      <vt:lpstr>Rising Action:</vt:lpstr>
      <vt:lpstr>Climax:</vt:lpstr>
      <vt:lpstr>Falling Action:</vt:lpstr>
      <vt:lpstr>Characters:</vt:lpstr>
      <vt:lpstr>Conflict:</vt:lpstr>
      <vt:lpstr>Setting:</vt:lpstr>
      <vt:lpstr>Theme:</vt:lpstr>
      <vt:lpstr>Symbols: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Story</dc:title>
  <dc:creator>katie.palfreyman</dc:creator>
  <cp:lastModifiedBy>katie.palfreyman</cp:lastModifiedBy>
  <cp:revision>16</cp:revision>
  <dcterms:created xsi:type="dcterms:W3CDTF">2011-01-25T16:26:01Z</dcterms:created>
  <dcterms:modified xsi:type="dcterms:W3CDTF">2011-01-25T18:25:44Z</dcterms:modified>
</cp:coreProperties>
</file>